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7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D96477-E0FD-4B2E-28BD-C3525F49A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0FACF2-FA8B-B61C-1FC4-E31E3A6B6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C1B2A6-59C6-F8C7-8079-98FBFC58A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0A09-D18F-455E-9058-2A9262C8B12D}" type="datetimeFigureOut">
              <a:rPr lang="es-ES" smtClean="0"/>
              <a:t>07/02/2024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164A45-8CF7-A2F7-1B3E-C8A00CE54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6A2CB7-162B-6C08-0126-7D40A848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7437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00455-3E7A-1AAF-48E6-C080AC03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26CD924-0226-9802-065A-6B19D1D92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C54E79-9E19-93C2-9F40-A9A0F1202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0A09-D18F-455E-9058-2A9262C8B12D}" type="datetimeFigureOut">
              <a:rPr lang="es-ES" smtClean="0"/>
              <a:t>07/02/2024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487BA8-392C-407F-7A1D-6524F7A70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2733E9-F604-1384-2737-3F745D03B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0574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C951591-F615-A9AB-2B6F-8306949C00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FE6EAC4-5D76-F059-B83A-D6F3A352E4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8185F6-AF2C-16C7-FD06-562D4AACD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0A09-D18F-455E-9058-2A9262C8B12D}" type="datetimeFigureOut">
              <a:rPr lang="es-ES" smtClean="0"/>
              <a:t>07/02/2024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4B71FC-5235-886F-4580-B64258F8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AFA47E-9ADE-5427-88E1-7F50CF97B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9337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ED32C3-6F3A-C789-40CF-68F5FC20E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D1F451-56AB-6D80-05AE-8388ADC05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852042-8EB1-C903-1498-2A083B4B7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0A09-D18F-455E-9058-2A9262C8B12D}" type="datetimeFigureOut">
              <a:rPr lang="es-ES" smtClean="0"/>
              <a:t>07/02/2024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452A9F-DF07-59F0-DA02-FB6EF63A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814C55-E213-9A7F-F653-A6341CD1F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340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9A16ED-6463-A4F7-6F63-B51EAFF19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13BBFAF-EC7D-BF53-EF67-ABBA343287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AB8DFD-D62D-43CF-1D70-ABD616C73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0A09-D18F-455E-9058-2A9262C8B12D}" type="datetimeFigureOut">
              <a:rPr lang="es-ES" smtClean="0"/>
              <a:t>07/02/2024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65A345-10CB-44FE-0998-4D2D0323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404D1B-91DA-1E34-E956-EE540AF9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0567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34B85-A2E6-2BF9-AC36-9DD7FB5A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0E0710-8513-C1BD-23CD-C9C52E2BD3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727228B-379E-1021-1388-31EAC0991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080B0C3-4BFA-46C5-2A3B-BCA5E1359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0A09-D18F-455E-9058-2A9262C8B12D}" type="datetimeFigureOut">
              <a:rPr lang="es-ES" smtClean="0"/>
              <a:t>07/02/2024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0D5523-7721-567E-CC4D-426545BD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A0A9AB-6067-A448-FF1C-F012040B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835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44DC0C-4C54-7D97-93D6-CB61C496B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884EBC-F6FA-AA68-70F7-FC489CA41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88EE59C-BE3F-64C2-4DAC-64162C7A2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9B6421E-4052-1ED6-3F80-6D47ADD8F7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C2C3954-E27A-280C-BABF-4EC4A46BC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B67B4E7-A747-F8F0-2DF0-103B24248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0A09-D18F-455E-9058-2A9262C8B12D}" type="datetimeFigureOut">
              <a:rPr lang="es-ES" smtClean="0"/>
              <a:t>07/02/2024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9AFC481-5722-CE90-89F7-62EA854B9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423DEB0-A780-8135-1815-A9949679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450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21763A-ED20-C455-E0CE-FDEBEF1E7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A81EC5F-B19B-2EF3-2937-7ECC5F9CD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0A09-D18F-455E-9058-2A9262C8B12D}" type="datetimeFigureOut">
              <a:rPr lang="es-ES" smtClean="0"/>
              <a:t>07/02/2024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9067830-6984-605E-0590-D6C78C294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FBADC46-CA2A-4AC9-3FE3-97BA5B3F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5677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C3B34C2-466D-C585-C82E-56C35D9E6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0A09-D18F-455E-9058-2A9262C8B12D}" type="datetimeFigureOut">
              <a:rPr lang="es-ES" smtClean="0"/>
              <a:t>07/02/2024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AB1D83A-2654-87DC-3FE6-9CB728668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FA82B77-3F24-B5AB-A3DD-3DF2BBB2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059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B3966-6877-B7EA-7A41-FD3AA08BB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945139-038D-29BE-30DA-FFAC236C2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88A1F5-CF9B-BD65-1804-5FC57D477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9B9E51-E2F6-72C4-C5A7-F03BBB6AC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0A09-D18F-455E-9058-2A9262C8B12D}" type="datetimeFigureOut">
              <a:rPr lang="es-ES" smtClean="0"/>
              <a:t>07/02/2024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DE9D8C-64FB-BF4F-160E-D63125D31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6F81C26-81CF-B5BA-7C1C-1258FA4A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6963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1627E-534A-364F-7D66-D29E94340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392FEAF-5A5A-2C38-705B-D4FC77DFC2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45F02C-F781-CB50-6631-1DB6B9ADD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99ADDFD-803E-59E9-ADC4-D01C2A8E7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00A09-D18F-455E-9058-2A9262C8B12D}" type="datetimeFigureOut">
              <a:rPr lang="es-ES" smtClean="0"/>
              <a:t>07/02/2024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1949CD-BBFD-C8E1-187B-F1A03AA04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75BB75-ED7A-F024-D830-E93E93F9C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7358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9B41466-5B4B-4B58-B5BF-5113762AD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F0F292-48EA-A6B9-9165-8A531EF4E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24087F-ABB0-6E7C-3662-8EF347B73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D00A09-D18F-455E-9058-2A9262C8B12D}" type="datetimeFigureOut">
              <a:rPr lang="es-ES" smtClean="0"/>
              <a:t>07/02/2024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537611-3744-CB7F-C651-111AFECDE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0B43EE-1A2E-2A6A-7696-A6F74BB3B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DFC6FB-CD0A-4434-9B2A-6A5C642BF7F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5243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" Type="http://schemas.microsoft.com/office/2007/relationships/hdphoto" Target="../media/hdphoto1.wdp"/><Relationship Id="rId21" Type="http://schemas.microsoft.com/office/2007/relationships/hdphoto" Target="../media/hdphoto10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Hombre con camisa de cuadros&#10;&#10;Descripción generada automáticamente con confianza media">
            <a:extLst>
              <a:ext uri="{FF2B5EF4-FFF2-40B4-BE49-F238E27FC236}">
                <a16:creationId xmlns:a16="http://schemas.microsoft.com/office/drawing/2014/main" id="{F449E103-43A6-7E2A-4AEA-8E161E5318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236" t="5930" r="6064" b="27041"/>
          <a:stretch/>
        </p:blipFill>
        <p:spPr>
          <a:xfrm>
            <a:off x="4270512" y="365603"/>
            <a:ext cx="1440000" cy="1440000"/>
          </a:xfrm>
          <a:prstGeom prst="ellipse">
            <a:avLst/>
          </a:prstGeom>
        </p:spPr>
      </p:pic>
      <p:pic>
        <p:nvPicPr>
          <p:cNvPr id="21" name="Picture 10" descr="Rodrigo Schames">
            <a:extLst>
              <a:ext uri="{FF2B5EF4-FFF2-40B4-BE49-F238E27FC236}">
                <a16:creationId xmlns:a16="http://schemas.microsoft.com/office/drawing/2014/main" id="{FF093ACC-9616-93BB-D0F1-CED797D58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434" y="2418580"/>
            <a:ext cx="1260000" cy="12600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 descr="Pablo Nájera">
            <a:extLst>
              <a:ext uri="{FF2B5EF4-FFF2-40B4-BE49-F238E27FC236}">
                <a16:creationId xmlns:a16="http://schemas.microsoft.com/office/drawing/2014/main" id="{91DA1151-C674-627A-EABD-C4894030AB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82040" y="2127904"/>
            <a:ext cx="1260000" cy="1260000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4901C381-EAEE-09F8-F779-E808112028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258" t="40176" r="12366" b="42287"/>
          <a:stretch/>
        </p:blipFill>
        <p:spPr bwMode="auto">
          <a:xfrm>
            <a:off x="5987931" y="455603"/>
            <a:ext cx="1260000" cy="126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Pre-conference workshop - Centre for Educational Measurement">
            <a:extLst>
              <a:ext uri="{FF2B5EF4-FFF2-40B4-BE49-F238E27FC236}">
                <a16:creationId xmlns:a16="http://schemas.microsoft.com/office/drawing/2014/main" id="{69B5AAB8-5FD1-73B4-6CA2-1EF4A67277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" t="3180" r="17" b="29852"/>
          <a:stretch/>
        </p:blipFill>
        <p:spPr bwMode="auto">
          <a:xfrm>
            <a:off x="2091045" y="2451070"/>
            <a:ext cx="1260000" cy="126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E5BB3BE4-FF85-3389-A350-6C302589E464}"/>
              </a:ext>
            </a:extLst>
          </p:cNvPr>
          <p:cNvSpPr txBox="1"/>
          <p:nvPr/>
        </p:nvSpPr>
        <p:spPr>
          <a:xfrm>
            <a:off x="3233984" y="3687347"/>
            <a:ext cx="1527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Helvetica" panose="020B0604020202020204" pitchFamily="34" charset="0"/>
                <a:cs typeface="Helvetica" panose="020B0604020202020204" pitchFamily="34" charset="0"/>
              </a:rPr>
              <a:t>Pablo </a:t>
            </a:r>
          </a:p>
          <a:p>
            <a:pPr algn="ctr"/>
            <a:r>
              <a:rPr lang="es-ES" sz="1800" dirty="0">
                <a:latin typeface="Helvetica" panose="020B0604020202020204" pitchFamily="34" charset="0"/>
                <a:cs typeface="Helvetica" panose="020B0604020202020204" pitchFamily="34" charset="0"/>
              </a:rPr>
              <a:t>Nájera</a:t>
            </a:r>
            <a:endParaRPr lang="es-E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A955D40-52F5-92C0-9FCC-E1B2ECAA3392}"/>
              </a:ext>
            </a:extLst>
          </p:cNvPr>
          <p:cNvSpPr txBox="1"/>
          <p:nvPr/>
        </p:nvSpPr>
        <p:spPr>
          <a:xfrm>
            <a:off x="5854039" y="1805603"/>
            <a:ext cx="1527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Helvetica" panose="020B0604020202020204" pitchFamily="34" charset="0"/>
                <a:cs typeface="Helvetica" panose="020B0604020202020204" pitchFamily="34" charset="0"/>
              </a:rPr>
              <a:t>Francisco J.</a:t>
            </a:r>
          </a:p>
          <a:p>
            <a:pPr algn="ctr"/>
            <a:r>
              <a:rPr lang="es-ES" sz="1800" dirty="0">
                <a:latin typeface="Helvetica" panose="020B0604020202020204" pitchFamily="34" charset="0"/>
                <a:cs typeface="Helvetica" panose="020B0604020202020204" pitchFamily="34" charset="0"/>
              </a:rPr>
              <a:t>Abad</a:t>
            </a:r>
            <a:endParaRPr lang="es-E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61B82EA-1377-638C-C828-68542ADE8D36}"/>
              </a:ext>
            </a:extLst>
          </p:cNvPr>
          <p:cNvSpPr txBox="1"/>
          <p:nvPr/>
        </p:nvSpPr>
        <p:spPr>
          <a:xfrm>
            <a:off x="4597993" y="3710203"/>
            <a:ext cx="1527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Helvetica" panose="020B0604020202020204" pitchFamily="34" charset="0"/>
                <a:cs typeface="Helvetica" panose="020B0604020202020204" pitchFamily="34" charset="0"/>
              </a:rPr>
              <a:t>Rodrigo S.</a:t>
            </a:r>
          </a:p>
          <a:p>
            <a:pPr algn="ctr"/>
            <a:r>
              <a:rPr lang="es-ES" sz="1800" dirty="0">
                <a:latin typeface="Helvetica" panose="020B0604020202020204" pitchFamily="34" charset="0"/>
                <a:cs typeface="Helvetica" panose="020B0604020202020204" pitchFamily="34" charset="0"/>
              </a:rPr>
              <a:t>Kreitchmann</a:t>
            </a:r>
            <a:endParaRPr lang="es-E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6835566-CAC6-CB60-544B-A41E77F74C48}"/>
              </a:ext>
            </a:extLst>
          </p:cNvPr>
          <p:cNvSpPr txBox="1"/>
          <p:nvPr/>
        </p:nvSpPr>
        <p:spPr>
          <a:xfrm>
            <a:off x="1927270" y="3710204"/>
            <a:ext cx="1527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Helvetica" panose="020B0604020202020204" pitchFamily="34" charset="0"/>
                <a:cs typeface="Helvetica" panose="020B0604020202020204" pitchFamily="34" charset="0"/>
              </a:rPr>
              <a:t>Jimmy</a:t>
            </a:r>
          </a:p>
          <a:p>
            <a:pPr algn="ctr"/>
            <a:r>
              <a:rPr lang="es-ES" sz="1800" dirty="0">
                <a:latin typeface="Helvetica" panose="020B0604020202020204" pitchFamily="34" charset="0"/>
                <a:cs typeface="Helvetica" panose="020B0604020202020204" pitchFamily="34" charset="0"/>
              </a:rPr>
              <a:t>de la Torre</a:t>
            </a:r>
            <a:endParaRPr lang="es-ES" dirty="0"/>
          </a:p>
        </p:txBody>
      </p:sp>
      <p:pic>
        <p:nvPicPr>
          <p:cNvPr id="29" name="Picture 4" descr="UAM - Facultad de Psicología - Nieto Cañaveras, María Dolores">
            <a:extLst>
              <a:ext uri="{FF2B5EF4-FFF2-40B4-BE49-F238E27FC236}">
                <a16:creationId xmlns:a16="http://schemas.microsoft.com/office/drawing/2014/main" id="{37C90084-DBE2-2E03-2062-B9AB2CDD00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511"/>
          <a:stretch/>
        </p:blipFill>
        <p:spPr bwMode="auto">
          <a:xfrm>
            <a:off x="9914460" y="2121036"/>
            <a:ext cx="1207346" cy="126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UAM - Facultad de Psicología - Román González, Francisco Javier">
            <a:extLst>
              <a:ext uri="{FF2B5EF4-FFF2-40B4-BE49-F238E27FC236}">
                <a16:creationId xmlns:a16="http://schemas.microsoft.com/office/drawing/2014/main" id="{1497FBCC-BE7E-04B5-F374-4E94E90AC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88"/>
          <a:stretch/>
        </p:blipFill>
        <p:spPr bwMode="auto">
          <a:xfrm>
            <a:off x="852703" y="2127657"/>
            <a:ext cx="1207347" cy="124194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Loop | Luis Eduardo Garrido">
            <a:extLst>
              <a:ext uri="{FF2B5EF4-FFF2-40B4-BE49-F238E27FC236}">
                <a16:creationId xmlns:a16="http://schemas.microsoft.com/office/drawing/2014/main" id="{A5A39D88-A12F-D6F0-1850-89C8396BA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54" r="10357" b="24795"/>
          <a:stretch/>
        </p:blipFill>
        <p:spPr bwMode="auto">
          <a:xfrm>
            <a:off x="6068483" y="2451070"/>
            <a:ext cx="1397827" cy="131751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0" descr="Dissertation Prize - Psychometric Society">
            <a:extLst>
              <a:ext uri="{FF2B5EF4-FFF2-40B4-BE49-F238E27FC236}">
                <a16:creationId xmlns:a16="http://schemas.microsoft.com/office/drawing/2014/main" id="{E1D52371-F6E7-3CB5-8973-99AACF6A5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168" y="2526580"/>
            <a:ext cx="1242000" cy="124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Marcos Jiménez Henríquez - Analista de datos - Universidad Rey Juan Carlos  | LinkedIn">
            <a:extLst>
              <a:ext uri="{FF2B5EF4-FFF2-40B4-BE49-F238E27FC236}">
                <a16:creationId xmlns:a16="http://schemas.microsoft.com/office/drawing/2014/main" id="{2FFF3525-D499-903E-E5D4-DC025B544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28" t="9349" r="11714" b="9639"/>
          <a:stretch/>
        </p:blipFill>
        <p:spPr bwMode="auto">
          <a:xfrm>
            <a:off x="7388396" y="2208062"/>
            <a:ext cx="1179859" cy="124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881704D1-E6A6-9F67-D3A3-0A7B0ED9317A}"/>
              </a:ext>
            </a:extLst>
          </p:cNvPr>
          <p:cNvSpPr txBox="1"/>
          <p:nvPr/>
        </p:nvSpPr>
        <p:spPr>
          <a:xfrm>
            <a:off x="4230140" y="1804739"/>
            <a:ext cx="1527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Helvetica" panose="020B0604020202020204" pitchFamily="34" charset="0"/>
                <a:cs typeface="Helvetica" panose="020B0604020202020204" pitchFamily="34" charset="0"/>
              </a:rPr>
              <a:t>Miguel A.</a:t>
            </a:r>
          </a:p>
          <a:p>
            <a:pPr algn="ctr"/>
            <a:r>
              <a:rPr lang="es-ES" sz="1800" dirty="0">
                <a:latin typeface="Helvetica" panose="020B0604020202020204" pitchFamily="34" charset="0"/>
                <a:cs typeface="Helvetica" panose="020B0604020202020204" pitchFamily="34" charset="0"/>
              </a:rPr>
              <a:t>Sorrel</a:t>
            </a:r>
            <a:endParaRPr lang="es-ES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89A874D-6866-45E0-ECE5-1CAF2A89E111}"/>
              </a:ext>
            </a:extLst>
          </p:cNvPr>
          <p:cNvSpPr txBox="1"/>
          <p:nvPr/>
        </p:nvSpPr>
        <p:spPr>
          <a:xfrm>
            <a:off x="680322" y="3710203"/>
            <a:ext cx="1527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Helvetica" panose="020B0604020202020204" pitchFamily="34" charset="0"/>
                <a:cs typeface="Helvetica" panose="020B0604020202020204" pitchFamily="34" charset="0"/>
              </a:rPr>
              <a:t>Francisco J.</a:t>
            </a:r>
          </a:p>
          <a:p>
            <a:pPr algn="ctr"/>
            <a:r>
              <a:rPr lang="es-ES" dirty="0">
                <a:latin typeface="Helvetica" panose="020B0604020202020204" pitchFamily="34" charset="0"/>
                <a:cs typeface="Helvetica" panose="020B0604020202020204" pitchFamily="34" charset="0"/>
              </a:rPr>
              <a:t>Román</a:t>
            </a:r>
            <a:endParaRPr lang="es-ES" dirty="0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ECB34584-7BCD-4754-2ADB-5882E836CE3F}"/>
              </a:ext>
            </a:extLst>
          </p:cNvPr>
          <p:cNvSpPr txBox="1"/>
          <p:nvPr/>
        </p:nvSpPr>
        <p:spPr>
          <a:xfrm>
            <a:off x="6008716" y="3710202"/>
            <a:ext cx="1527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Helvetica" panose="020B0604020202020204" pitchFamily="34" charset="0"/>
                <a:cs typeface="Helvetica" panose="020B0604020202020204" pitchFamily="34" charset="0"/>
              </a:rPr>
              <a:t>Luis E.</a:t>
            </a:r>
          </a:p>
          <a:p>
            <a:pPr algn="ctr"/>
            <a:r>
              <a:rPr lang="es-ES" sz="1800" dirty="0">
                <a:latin typeface="Helvetica" panose="020B0604020202020204" pitchFamily="34" charset="0"/>
                <a:cs typeface="Helvetica" panose="020B0604020202020204" pitchFamily="34" charset="0"/>
              </a:rPr>
              <a:t>Garrido</a:t>
            </a:r>
            <a:endParaRPr lang="es-ES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B6AD55E6-8F27-075D-30D1-535EE5A1C52F}"/>
              </a:ext>
            </a:extLst>
          </p:cNvPr>
          <p:cNvSpPr txBox="1"/>
          <p:nvPr/>
        </p:nvSpPr>
        <p:spPr>
          <a:xfrm>
            <a:off x="7305635" y="3583202"/>
            <a:ext cx="15277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Helvetica" panose="020B0604020202020204" pitchFamily="34" charset="0"/>
                <a:cs typeface="Helvetica" panose="020B0604020202020204" pitchFamily="34" charset="0"/>
              </a:rPr>
              <a:t>Marcos</a:t>
            </a:r>
          </a:p>
          <a:p>
            <a:pPr algn="ctr"/>
            <a:r>
              <a:rPr lang="es-ES" dirty="0">
                <a:latin typeface="Helvetica" panose="020B0604020202020204" pitchFamily="34" charset="0"/>
                <a:cs typeface="Helvetica" panose="020B0604020202020204" pitchFamily="34" charset="0"/>
              </a:rPr>
              <a:t>Jiménez-Hernández</a:t>
            </a:r>
            <a:endParaRPr lang="es-ES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EC0AE02D-E5DF-57EB-66C1-6EDDC32A614C}"/>
              </a:ext>
            </a:extLst>
          </p:cNvPr>
          <p:cNvSpPr txBox="1"/>
          <p:nvPr/>
        </p:nvSpPr>
        <p:spPr>
          <a:xfrm>
            <a:off x="8519824" y="3721701"/>
            <a:ext cx="1527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Iwin</a:t>
            </a:r>
            <a:endParaRPr lang="es-ES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s-ES" sz="1800" dirty="0" err="1">
                <a:latin typeface="Helvetica" panose="020B0604020202020204" pitchFamily="34" charset="0"/>
                <a:cs typeface="Helvetica" panose="020B0604020202020204" pitchFamily="34" charset="0"/>
              </a:rPr>
              <a:t>Leenen</a:t>
            </a:r>
            <a:endParaRPr lang="es-ES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F904D8D6-34DE-8C1A-1CD6-56C08FD206EE}"/>
              </a:ext>
            </a:extLst>
          </p:cNvPr>
          <p:cNvSpPr txBox="1"/>
          <p:nvPr/>
        </p:nvSpPr>
        <p:spPr>
          <a:xfrm>
            <a:off x="9754241" y="3692897"/>
            <a:ext cx="15277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dirty="0">
                <a:latin typeface="Helvetica" panose="020B0604020202020204" pitchFamily="34" charset="0"/>
                <a:cs typeface="Helvetica" panose="020B0604020202020204" pitchFamily="34" charset="0"/>
              </a:rPr>
              <a:t>María D.</a:t>
            </a:r>
          </a:p>
          <a:p>
            <a:pPr algn="ctr"/>
            <a:r>
              <a:rPr lang="es-ES" dirty="0">
                <a:latin typeface="Helvetica" panose="020B0604020202020204" pitchFamily="34" charset="0"/>
                <a:cs typeface="Helvetica" panose="020B0604020202020204" pitchFamily="34" charset="0"/>
              </a:rPr>
              <a:t>Nieto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770904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34</Words>
  <Application>Microsoft Office PowerPoint</Application>
  <PresentationFormat>Panorámica</PresentationFormat>
  <Paragraphs>20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Helvetica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 Angel Sorrel Lujan</dc:creator>
  <cp:lastModifiedBy>Miguel Angel Sorrel Lujan</cp:lastModifiedBy>
  <cp:revision>1</cp:revision>
  <dcterms:created xsi:type="dcterms:W3CDTF">2024-02-07T17:30:03Z</dcterms:created>
  <dcterms:modified xsi:type="dcterms:W3CDTF">2024-02-07T18:22:39Z</dcterms:modified>
</cp:coreProperties>
</file>